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24"/>
  </p:notesMasterIdLst>
  <p:sldIdLst>
    <p:sldId id="256" r:id="rId2"/>
    <p:sldId id="257" r:id="rId3"/>
    <p:sldId id="269" r:id="rId4"/>
    <p:sldId id="270" r:id="rId5"/>
    <p:sldId id="258" r:id="rId6"/>
    <p:sldId id="259" r:id="rId7"/>
    <p:sldId id="273" r:id="rId8"/>
    <p:sldId id="275" r:id="rId9"/>
    <p:sldId id="276" r:id="rId10"/>
    <p:sldId id="274" r:id="rId11"/>
    <p:sldId id="277" r:id="rId12"/>
    <p:sldId id="27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1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5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97798-F72B-4CB6-833A-318FFA1C234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63403-025F-43A9-9B7F-D6389FDDC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5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8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9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53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32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7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720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68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5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6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0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32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03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5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83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8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9C8370-03D1-4362-858A-483AFA32BEC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EE8FC6-81E9-4CC7-8CFA-4E15BEDA5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928825"/>
          </a:xfrm>
        </p:spPr>
        <p:txBody>
          <a:bodyPr/>
          <a:lstStyle/>
          <a:p>
            <a:r>
              <a:rPr lang="ru-RU" dirty="0" smtClean="0"/>
              <a:t>Образовательная программа дошкольного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11430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 детский сад № 56 города Сочи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643314"/>
            <a:ext cx="4214842" cy="2928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551563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Л.В. Конструирование и ручной труд в детском саду: Программа и конспекты занятий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 развить конструктивные умения и художественно-творческие способности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етей, познакомить их с различными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риемами моделирования 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онструирования.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на комплексном использовании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сех видов конструирования 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труда в детском саду.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51892"/>
            <a:ext cx="18722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551563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Николаевой «Юный эколог»: Для работы с детьми 3 – 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начал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культуры: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равильного отношения к природе,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окружающей, к себе и людям,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 части природы, к вещам 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 природного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роисхождения, которыми он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ользуется.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2448273" cy="35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51563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музыкального воспитания детей «Ладушки»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С-Пб.: Композитор, 2010.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программы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Ладушки» - введение ребенка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музыки с радостью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программы - воспитание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гармонической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ребенка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музыкально-художественной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381642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80727"/>
            <a:ext cx="7272808" cy="474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Приоритетным направление в МДОУ является нравственно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– коммуникативное развитие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Социально-коммуникативное развитие дошкольников в МДОУ реализуется: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организованной образовательной деятельности;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режимных моментах через виды деятельности: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*"/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художественную;</a:t>
            </a:r>
            <a:endParaRPr lang="ru-RU" sz="14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*"/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театрализованную;</a:t>
            </a:r>
            <a:endParaRPr lang="ru-RU" sz="14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*"/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музыкальную;</a:t>
            </a:r>
            <a:endParaRPr lang="ru-RU" sz="14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*"/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продуктивную;</a:t>
            </a:r>
            <a:endParaRPr lang="ru-RU" sz="14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*"/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познавательную;</a:t>
            </a:r>
            <a:endParaRPr lang="ru-RU" sz="14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*"/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трудовую;</a:t>
            </a:r>
            <a:endParaRPr lang="ru-RU" sz="14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*"/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игровую.</a:t>
            </a:r>
            <a:endParaRPr lang="ru-RU" sz="14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908721"/>
            <a:ext cx="6336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климатических и экологических факторов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культурного пространства представленного системой социальной инфраструктуры Адлерского района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микросоциума,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окружении которого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212976"/>
            <a:ext cx="4102964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7"/>
            <a:ext cx="77768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образовательной 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Государственно­го Образовательного Стандарта дошкольного образования.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дошкольного учреждения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федеральной основной образовательной программы направлена 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культуры; развитие физических, интеллектуаль­ных, нравственных, эстетических и личностных качеств; формирование предпосылок учебной деятельности, сохранение и укрепление здоровья детей дошкольного возраста;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детей дошкольного возраста с учетом их воз­растных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 подхода к детям дошкольного воз­раста и специфичных для детей дошкольного возраста видов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7833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6328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Задачи образовательной программы: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работу по укреплению и сохранению здоровья детей через использование здоровьесберегающих технологий при активном взаимодействии всех участников образовательного процесса с учетом природно-климатических условий сельской местности.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преемственность целей, задач и содержания образования, реализуемой образовательной программы дошкольного и начального общего образования.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развития детей в соответствии с их возрастными и индиви­дуальными особенностями и склонностями, развития способностей и творческо­го потенциала каждого ребёнка как субъекта отношений с самим собой, другими детьми, взрослыми и миром.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индивидуальных способностей в процессе реализа­ции дополнительной программы художественно-эстетического направления воспитанников.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обучение и воспитание в целостный образовательный процесс на основе духовно-нравственных и социокультурных ценностей русской нацио­нальной культуры, и принятых в обществе правил и норм поведения в интересах человека, семьи, общества.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формированию общей культуры личности детей,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форми­рования предпосылок учебной деятельности на основе интеграции федерального и регионального компонента содержания образования.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познавательной активности, любознательности, стремления к самостоятельному познанию и размышлению, развитию умственных способностей и речи.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единое пространство сотрудничества с родителями и социумом для полноценного развития ребенка и достижения эффективных результатов в реализации образовательной программы на основе обеспечения психолого­-педагогической поддержки семьи и повышения их компетентности в вопросах развития и образования, охраны и укрепления здоровья детей.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9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340768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Особенности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детей, воспитывающихся в образовательном учреждении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возрастной группе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Планируемые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образовательной Программы ДОУ </a:t>
            </a:r>
          </a:p>
        </p:txBody>
      </p:sp>
    </p:spTree>
    <p:extLst>
      <p:ext uri="{BB962C8B-B14F-4D97-AF65-F5344CB8AC3E}">
        <p14:creationId xmlns:p14="http://schemas.microsoft.com/office/powerpoint/2010/main" val="10978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836713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образовательной Программы ДОУ: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образования в раннем возрасте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на этапе завершения дошкольного образования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6624736" cy="27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3448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Комплексно-тематическое планирование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психолого-педагогической работы по освоению основной образовательной Программы по всем образовательным областям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социально-коммуникативное развитие;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познавательное развитие;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речевое развитие;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художественно-эстетическое развитие;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физическое развитие.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каждой образовательной области прописаны: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психолого-педагогической работы;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образовательной деятельности: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 режимных моментах,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 совместной деятельности педагога и детей,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 самостоятельной деятельности детей,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во взаимодействии с семьями.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07" y="2348880"/>
            <a:ext cx="2456901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всестороннее развитие детей с 2 до 7 лет с учетом их возрастных и индивидуальных особенностей, в том числе достижения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рассчитана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групп: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2х до 3х лет;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– от 3х до 4х лет;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средняя группа – от 4х до 5х лет;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старшая группа – от 5 до 6 лет;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подготовительная группа – от 6 до 7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 направлено на создание в детском саду  необходимых условий для развития ответственности и взаимозависимости отношений, обеспечивающих целостное развитие личности дошкольника, повышение компетентности родителей в области воспитания.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96752"/>
            <a:ext cx="516632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взаимодействия с семьями: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встречи-знакомства;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посещение семей;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выставок детского творчества;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электронной почте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области воспитания совершенствуется содержанием лекционных  материалов, мастер-классов,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268760"/>
            <a:ext cx="4624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0800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8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980728"/>
            <a:ext cx="540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образовательной программы</a:t>
            </a:r>
          </a:p>
          <a:p>
            <a:pPr algn="just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AutoNum type="romanU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</a:p>
          <a:p>
            <a:pPr marL="400050" indent="-400050" algn="just">
              <a:buAutoNum type="romanU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Содержательный</a:t>
            </a:r>
          </a:p>
          <a:p>
            <a:pPr marL="400050" indent="-400050" algn="just">
              <a:buAutoNum type="romanU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Организационный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80728"/>
            <a:ext cx="69847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разработана в соответствии с требованиями основных нормативных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«Об образовании Российской Федерации» - ФЗ-273 от 29 декабря 2012г.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«Концепции дошкольного воспитания» (1989).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№1155 от 17.10.2013 «Об утверждении федерального государ­ственного образовательного стандарта дошкольного образования».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Минобрнауки России от 30.08.2013 г. № 1014 «Об утвержде­нии Порядка организации и осуществления деятельности по основным общеобразовательным программам - образовательным программам дошкольного образования».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«Концепции содержания непрерывного образования» (1993г.).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2.4.1.3049-13 «Санитарно-эпидемиологические требования к устройству, содержанию и организации режима работы дошкольных образовательных организаций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0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43787"/>
            <a:ext cx="669674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развитие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в различных видах деятельности с учетом их возрастных и индивидуальных особенностей по основным образовательным областям: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социально-коммуникативное развитие;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познавательное развитие;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речевое развитие;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художественно – эстетическое развитие;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</a:t>
            </a:r>
          </a:p>
          <a:p>
            <a:pPr marL="342900" indent="-342900" algn="just">
              <a:buFontTx/>
              <a:buChar char="-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551563"/>
            <a:ext cx="6408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МДОУ детского сада № 56 г. Сочи  разработана на основе: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 дошкольного образования «От рождения до школы» под ред. Н.Е.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Васильевой, 2019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Коломийченко Л.В. Дорогою добра: Концепция и программа социально-коммуникативного развития и социального воспитания </a:t>
            </a:r>
            <a:r>
              <a:rPr lang="ru-RU" dirty="0" smtClean="0"/>
              <a:t>дошкольников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Андреева Н.Н., Князева Н.Л., </a:t>
            </a:r>
            <a:r>
              <a:rPr lang="ru-RU" dirty="0" err="1"/>
              <a:t>Стеркина</a:t>
            </a:r>
            <a:r>
              <a:rPr lang="ru-RU" dirty="0"/>
              <a:t> Р.Б.. Безопасность: Учебное пособие по основам безопасности жизнедеятельности детей старшего дошкольного </a:t>
            </a:r>
            <a:r>
              <a:rPr lang="ru-RU" dirty="0" smtClean="0"/>
              <a:t>возраста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Куцакова</a:t>
            </a:r>
            <a:r>
              <a:rPr lang="ru-RU" dirty="0"/>
              <a:t> Л.В. Конструирование и ручной труд в детском саду: Программа и конспекты занятий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С.Н</a:t>
            </a:r>
            <a:r>
              <a:rPr lang="ru-RU" dirty="0"/>
              <a:t>. Николаевой «Юный эколог»: Для работы с детьми 3 – 7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551563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МДОУ детского сада № 56 г. Сочи  разработана на основе: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 дошкольного образования «От рождения до школы» под ред. Н.Е.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Васильевой, 2019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6408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551563"/>
            <a:ext cx="6408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Коломийченко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Л.В. Дорогою добра: Концепция и программа социально-коммуникативного развития и социального воспитания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базиса социальной культуры, проявляющейся в совокупности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*гуманного-к людям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*бережного-к культурному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аследию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*уважительного-к достояниям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*толерантного-ко всему «иному»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2880320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551563"/>
            <a:ext cx="6408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Н.Н., Князева Н.Л.,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Р.Б.. Безопасность: Учебное пособие по основам безопасности жизнедеятельности детей старшего 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стимулирование развития у детей дошкольного возраста самостоятельности и ответственности за свое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оведение, ознакомление дошкольников с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опасными ситуациями в их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правилами поведения,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езопасного и здорового образа жизни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172819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1130</Words>
  <Application>Microsoft Office PowerPoint</Application>
  <PresentationFormat>Экран (4:3)</PresentationFormat>
  <Paragraphs>163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Образовательная программа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дошкольного образования</dc:title>
  <dc:creator>Олеся</dc:creator>
  <cp:lastModifiedBy>DS56_POPIEVA_NETTOP</cp:lastModifiedBy>
  <cp:revision>29</cp:revision>
  <dcterms:created xsi:type="dcterms:W3CDTF">2014-10-13T11:27:07Z</dcterms:created>
  <dcterms:modified xsi:type="dcterms:W3CDTF">2021-02-23T12:26:12Z</dcterms:modified>
</cp:coreProperties>
</file>